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bdominal-incis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bdominal-incis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bdominal-incis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bdominal-incis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bdominal-incis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bdominal-incis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bdominal-incis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bdominal-incis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bdominal-incis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bdominal-incis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bdominal-incis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bdominal-incis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bdominal-incis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bdominal-incis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bdominal-incis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bdominal-incis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bdominal-incis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bdominal-incis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bdominal-incis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bdominal-incis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bdominal-incis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bdominal-incision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bdominal-incis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bdominal-incision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Abdominal-incision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Abdominal-incision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Abdominal-incision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Abdominal-incision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Abdominal-incision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Abdominal-incision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Abdominal-incision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bdominal-incis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bdominal-incis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bdominal-incis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bdominal-incis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bdominal-incis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bdominal-incis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2025-01-25T06:26:44Z</dcterms:modified>
  <cp:category/>
</cp:coreProperties>
</file>