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Abdominal-incision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Abdominal-incision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Abdominal-incision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Abdominal-incision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Abdominal-incision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Abdominal-incision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Abdominal-incision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Abdominal-incision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Abdominal-incision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Abdominal-incision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Abdominal-incision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Abdominal-incision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Abdominal-incision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Abdominal-incision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Abdominal-incision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Abdominal-incision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Abdominal-incision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Abdominal-incision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Abdominal-incision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Abdominal-incision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Abdominal-incision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Abdominal-incision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Abdominal-incision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Abdominal-incisions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Abdominal-incisions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-Abdominal-incisions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3-Abdominal-incisions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4-Abdominal-incisions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5-Abdominal-incisions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6-Abdominal-incisions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7-Abdominal-incisions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Abdominal-incision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Abdominal-incision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Abdominal-incision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Abdominal-incision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Abdominal-incision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Abdominal-incision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2025-01-25T06:26:44Z</dcterms:modified>
  <cp:category/>
</cp:coreProperties>
</file>